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7"/>
  </p:notesMasterIdLst>
  <p:handoutMasterIdLst>
    <p:handoutMasterId r:id="rId58"/>
  </p:handoutMasterIdLst>
  <p:sldIdLst>
    <p:sldId id="2147469911" r:id="rId3"/>
    <p:sldId id="2147469913" r:id="rId4"/>
    <p:sldId id="2147469915" r:id="rId5"/>
    <p:sldId id="2147469893" r:id="rId6"/>
    <p:sldId id="2147469895" r:id="rId7"/>
    <p:sldId id="2147469882" r:id="rId8"/>
    <p:sldId id="2147469914" r:id="rId9"/>
    <p:sldId id="2147469912" r:id="rId10"/>
    <p:sldId id="2076138243" r:id="rId11"/>
    <p:sldId id="2076138254" r:id="rId12"/>
    <p:sldId id="2076138256" r:id="rId13"/>
    <p:sldId id="2147469879" r:id="rId14"/>
    <p:sldId id="2076138255" r:id="rId15"/>
    <p:sldId id="2147469884" r:id="rId16"/>
    <p:sldId id="2076138251" r:id="rId17"/>
    <p:sldId id="2147469885" r:id="rId18"/>
    <p:sldId id="2076138731" r:id="rId19"/>
    <p:sldId id="2076138252" r:id="rId20"/>
    <p:sldId id="2147469877" r:id="rId21"/>
    <p:sldId id="2147469906" r:id="rId22"/>
    <p:sldId id="2147469907" r:id="rId23"/>
    <p:sldId id="2147469908" r:id="rId24"/>
    <p:sldId id="2147469909" r:id="rId25"/>
    <p:sldId id="2147469871" r:id="rId26"/>
    <p:sldId id="2147469866" r:id="rId27"/>
    <p:sldId id="2147469872" r:id="rId28"/>
    <p:sldId id="2147468696" r:id="rId29"/>
    <p:sldId id="2147468699" r:id="rId30"/>
    <p:sldId id="2147468706" r:id="rId31"/>
    <p:sldId id="2147468700" r:id="rId32"/>
    <p:sldId id="2147468708" r:id="rId33"/>
    <p:sldId id="2147469904" r:id="rId34"/>
    <p:sldId id="2147468701" r:id="rId35"/>
    <p:sldId id="2147468702" r:id="rId36"/>
    <p:sldId id="2147468703" r:id="rId37"/>
    <p:sldId id="2147469881" r:id="rId38"/>
    <p:sldId id="2147468707" r:id="rId39"/>
    <p:sldId id="2076138258" r:id="rId40"/>
    <p:sldId id="2147469886" r:id="rId41"/>
    <p:sldId id="2147469901" r:id="rId42"/>
    <p:sldId id="2147469902" r:id="rId43"/>
    <p:sldId id="2147469903" r:id="rId44"/>
    <p:sldId id="2147469887" r:id="rId45"/>
    <p:sldId id="2147469888" r:id="rId46"/>
    <p:sldId id="2147469889" r:id="rId47"/>
    <p:sldId id="2147469890" r:id="rId48"/>
    <p:sldId id="2147469891" r:id="rId49"/>
    <p:sldId id="2147469898" r:id="rId50"/>
    <p:sldId id="2147469897" r:id="rId51"/>
    <p:sldId id="2147469899" r:id="rId52"/>
    <p:sldId id="2147469900" r:id="rId53"/>
    <p:sldId id="2147469880" r:id="rId54"/>
    <p:sldId id="2076138257" r:id="rId55"/>
    <p:sldId id="207613823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913"/>
            <p14:sldId id="2147469915"/>
            <p14:sldId id="2147469893"/>
            <p14:sldId id="2147469895"/>
            <p14:sldId id="2147469882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4"/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/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F3977-2955-44FE-817E-558444E79808}" v="12" dt="2022-12-04T18:43:23.4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69" autoAdjust="0"/>
    <p:restoredTop sz="85232" autoAdjust="0"/>
  </p:normalViewPr>
  <p:slideViewPr>
    <p:cSldViewPr snapToGrid="0">
      <p:cViewPr varScale="1">
        <p:scale>
          <a:sx n="132" d="100"/>
          <a:sy n="132" d="100"/>
        </p:scale>
        <p:origin x="1530" y="114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43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&lt;20K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&lt;20K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&lt;20K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12/4/2022 12:49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Rank these app's usage within your org/customers:
https://www.polleverywhere.com/ranking_polls/Zd3Fd9GvleOuEYoSNzbBU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C7E5C-BFC5-C325-434E-47BA9554BC2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465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What's you/your team's confidence level with building Power BI reports over Dataverse/Dynamics365CE data?
https://www.polleverywhere.com/multiple_choice_polls/gYTnti8kIPE60KrLz9d9p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668C63-47B3-B252-6C5A-CFE4F267E9E1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2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 Questions do you have about Using Power BI with Dynamics 365 CE/Dataverse ?
https://www.polleverywhere.com/free_text_polls/QQcFpQ6q6YUHDmhd7dMTK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A47EC-B69D-2783-3C34-231F55FFF90D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27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12/4/2022 12:49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4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30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3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1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9.png"/><Relationship Id="rId7" Type="http://schemas.openxmlformats.org/officeDocument/2006/relationships/slide" Target="slide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11" Type="http://schemas.openxmlformats.org/officeDocument/2006/relationships/slide" Target="slide54.xml"/><Relationship Id="rId5" Type="http://schemas.openxmlformats.org/officeDocument/2006/relationships/image" Target="../media/image11.png"/><Relationship Id="rId10" Type="http://schemas.openxmlformats.org/officeDocument/2006/relationships/slide" Target="slide39.xml"/><Relationship Id="rId4" Type="http://schemas.openxmlformats.org/officeDocument/2006/relationships/image" Target="../media/image10.png"/><Relationship Id="rId9" Type="http://schemas.openxmlformats.org/officeDocument/2006/relationships/slide" Target="slide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92926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DB41-97E3-B688-1FFC-F6F3D77807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95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7994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27863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3527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610419-F16B-6A94-F7E2-CCD6F359F3D2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75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F1DCAF-C0D3-7600-F2AA-B506D02F311E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8514" y="188686"/>
            <a:ext cx="11732986" cy="64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0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38492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a57484a-2527-46ae-9cc7-952d3b565a2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cc3a4531-dfeb-4a01-94e6-d7f67007e08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2ee4a7b0-cf10-4ec8-bad2-6115f928a70b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30,230,230)&quot;"/>
    <we:property name="bookmark" value="&quot;H4sIAAAAAAAAA+1cWW8bRxL+KwSBRXYBJuj78Jstx7uL2LFgOckGCz/0US1NPJrhDoeyFUP/fatnSB0UKdJjyWKCPNjmHF1dXV311VfdPf40jsVsWrrzH90pjJ+Mn9X1+1PXvB+p8WRc3bzHpZCGcMLBSKopAcbzW/W0LepqNn7yady65hjan4vZ3JVZIN7877vJ2JXloTvOV8mVM5iMp9DM6sqVxe/Qv4yP2mYOF5MxfJyWdeOyyKPWtZDFnuHreI2q0O8oxS5daIszOILQ9rffwLRu2uX1ZJyKssU2ua0///7jtEE9Pi2H86J7GBi13LigpQAtPJOKJmzZnk/zOwfY83HdFMGV406nBma9Cp/GB3U5P+1+fX/j/lE9bwK8gdQ9qtqiPUdJb6FpirZuzscXOLrDpsaxdw8OXQNVO7r5/KT+cNAAdh7HT+jFO7wz6wfVjeXmMLNhOuMd1FXrimoxYBa00k4zHbzHP5Fb4Pn+rKiOy4W5r9q+7cc7O3H4L86l/w2lZzkXWR0mGVNeW8OUgaBYNNFslTXFqf7RnRXHDod1WyYYE8CIaKUD6sFoB2yrzOIUhd6WxamPIRgmBEoMXjjD7FZZrjPfs3nbdr6yItInqgTE6AJlSmurCXdfKJKDAx+48iAZtwx8pCGLWO+l9+6Br6fZa+ZVvlrxwSNXwmyEcYbGXXU/cjG5VOZpPHNVwLurmrwCN5s3sKsqfX+LRrNVbd7AGVRzGL2eQjX6+9OyHD1HVWb/WKNaFxl3zUiaVxWUN+cCL5oIzbPzzs7Pi2YZSGyyov3XGtbFuyWW4fu/XYv0xez3mj7QdL/r/Z2b4Ck3ySWlGOc+EbPZOW9AqCVSeBokI4QITAdWS7VvEDp5gIA6mM/a+hSaW+bN+WpUNyO8d1ZgvOxBTF15Q4FvZRfcA6VuRMS3o6fxN7QodjogzrvE9cpNb6NuYI4rHp0kMkptJLMybQXyFj62vv64Ji1gGnCBSRNEJN7JiA6/Y5gkZpWmkVIZwaI2zDhyFSZvoHQZADImfKFfdiJWTH157+HDYl33v4JrRq+Qn5zskdv9Uq8Lgq2u9n5a3PaLiEyGcKQ0klpmwaDPqR39gnBlrA0pKIfoGx0LUu6PX3ydKTko6xmM/nanczyihw7zCe2CVUpH5TR4kSLXQQ9l4IIEF3lmkGCV0Mxhqh0qy8ikkxQxChlUwjpB6u1seYOsKL3ggRuuueNYF4DS2/XawOKZSFhJRsm8ix4icno6uCIgLkIiCNQePPEkSUvlUFlO6JSSNp6ANqBxwPpLSwFGo5RAmMGayrIISsjBUxCCM8BlENY646lhwQ12DU1QGo1W+EAEkjmrwmBZnEnEDelIIB64J46bOFiWsQiT2gcHhEDkwrvB9pKARb5yXmMCFkIRGrkaKotYpM3otSYKY6xmUYrBRbZVjriEtFuBziEgmd7u/pvsJQ2jjhIdAo8yi/SDZYGOkiqWuEKuY5n2xgweo0mUReZDxJJfC0KFpIMh0QTipCHBA0NRxjkJMFQWCzY4jhEZGTqYI9HKwbII0jyQVCJaOKqU0VRuh4tN8+jAcW0C80IqQwQSRz9YVhLCBo/OwNDpQ/CSDfZ7Tj1CfiQhQwUzHn1/ME4IIxHy0bMCdcBVMExvh+pNMRRFtMqGAIQilCEmqjBUFlVB86iQzqnAuIXo5WC9EFRFDDxoi7mWeCWwSh5sr8iDjQSxxkslovGIiUNlJY/lDJGIEqA5wR/aDvb7lLWJGNNALHHaUwWD/T6ioZA9EUVARue5jGRw7vDJ2tiNMgpBYlDRDbaXoUCdQICWHJM2sdbD4BgSwVLLFZEqJzSijaWD7SWFMmh6hAjA6iEo4sz2BdpN88g1oRm+IiNSMGsIH2x7o7T1+IcYJhwRTMg4GL+kTgZ5K2oXkZcg7yQ7LEJvikdDnbQCFdMI+1pHFwb7BIcUIoVk0V6YRhiyscFYmAA5uXchEudRXF5nGKxXDkcaJIJFUAiJjGk32FeNhmSIUhyTG2YiGwQfXjLwJJGVsOggMIosRRo6GKOtRF0il0pKzRDz5Q7UfCM3YWAg+4XhgCiGfH+wLB+RnGjMHF4i/WKaED14Hj26gjII1CJqZBOI/GywfykMbm9BA3o++oeKVA6WZROCKfE+oz0WWZB3NYbHEPPaWYtlTDSomAhiME4A0hIk48ECIEogVJvhG1/JOhaQ8jJDLVNU4zQOthfF8j9hOvOKskAkIXE4fhHvnKeBGiQ6JCjJghheK2iqFUnKGSJttIwFPlgWUwgOEUsFL7TSMTiEsKGyXFRKYkGLIY252+LfYTDmUGoJMqZkjVIQItZEcXA8Wh85D1xRx5F6KScMGSyLYOUfE4aPc4Ji0UeMHc4xBQBg7SKQmKBOnmBxtVWWX+zp37FRm70WqyIEfy8S4qzHod+HXEW09+AccigSwVLO9faF+Q1LNFRjTROsjCKFJIxKYQe83bSZjKaTAaxOyWJgADFpO35skGUS+gomXqY4Y9Ej90yd7e7c8v26q+Av6gaCm7V7sDC/yyrw19Hk6Rk0OKGju7cK9mJt+iGUeP2hur2t+cpVaJJm1J0QekQ9upubtHiHfOm8j8nVfRbKkk+cCy0YIUixARne1T7L9x9DOY85hK8LFDvsPAbXovSDE9e0q+cM7n1Pf4d5QQv8pxP9QKGZDTL9qiOa3L/bLIxUzcsSfx4Vv8PV1a9XPw9Ld768ysN2DTZfAveNUUOH4Z+r6IsCyniYpT4ZvUbIOSvgw+gISrRtfXsAly+URViMr6gifES/n4xLqI4RH56wboIWh/lyZ6d1zG56UsTYbfpnVms0NYpjIHBtsG7KFfCeZKX9SQG7Qv/enYna31Mcf6Wqx01V0+Ksbt86X8JqotpwII6uHoi7/7nJk/HAPd6YhY1H7d7UH2Z/oAR2Owv/wQYwGf/synl3NDzn18nNv26n28vh7VmqRXVcNVseU+9VbOqy+9Ur/S43OYOyf/a/OTTnqF33vDPJdzesjW8XmKmz2j/A+UPNaO5ldlhUVYaO/sj9WtWuzVnXBDUp3XS2bHVLCr7U1HWb9VmOYjnNeVq706aTMQnaWuZDMohsjiZr15yW6r9E+LQ8p+8BqPIpCE2l8dGS2DW5eZh/3UuPfJQqr+A+con/OZl5v8jVXzxhh8NnZVEBgk94D7HX5aA+9fXagvRRD773k/0gZ913Qbw/Sd366/WE+WeqSm0ylCdhEmNW0qhs2OH436a9dQ2KByDJORWEd4Qpv7XCvb8g/xILji5ncAAUzPpJuG6P8Sk0x10kHwN6Um6EQ572/RcwuzLLzV8/Lz+2Q3B40dSnXbPF14H5C7kdBzsZ96p19c4vJ9DAItqqWCw/X/v3imE/g/T0F51Ku5v1OvfEjl4WbW+XT/1tbPxNF3Xf5Hfz5zH5T24VXevWmK935qtwWyfwmZsVIQu8WHCgtRh4qdZjeVz/MVC0QVJvBPNJYhlqCPNfM3x2Zlf7ExHxekQsCOZ2x38G7QeANXb5PN+PG431sv6A+b6eV90Jnnz7CKuV23Lzk6cx3n7wY/2hw9TJ+OkpikFi/y3F4b8tTuGnqmgzsl/cuvxpOr3/Xu/udHuQNgv2/8ZVx1uj9aWbtd/0aWnZ7hCaoo7bGh4gE6ricrtmtiLj+bz/onmLFMqe9+12AZZlVbPEls4Ay1HeskJRdWtHb+vY5+E7JOd67hpePcwS0R2hvpEoDgbJOzrrcc8YK6wLlEvLOBBDZfiChfHB32te7skuSrZTLKRX9d70yn7CY30dHreNdBfkxBIHeW8xW736ocigg8zzJaT285G03tXMb4rjk3ZD4HzLyPPxLpBUzdHURcDarWm3BONS5m6YcNRN+cOxjXvx1c44k9X/u+CfTT2fdtoRw4wCwoSL2lgjJdBu4MXsX33VsFiBCidFGZs+ixKk/VR4bbRnFptR05/ZvmrT/c8T2C0XllGf8G0iBYa6kF6ve/Oi13JdeNTzdjZ1AQ5dtQ5qu4XBCNtSRtfNNXf5P8wS9M2KQwAA&quot;"/>
    <we:property name="creatorSessionId" value="&quot;9c148a50-baa4-4e4c-8dee-110320ee2389&quot;"/>
    <we:property name="creatorTenantId" value="&quot;72f988bf-86f1-41af-91ab-2d7cd011db47&quot;"/>
    <we:property name="creatorUserId" value="&quot;1003BFFDA75784B6&quot;"/>
    <we:property name="datasetId" value="&quot;bd9a6c6d-e0ba-4220-94bd-a9d99fc91ece&quot;"/>
    <we:property name="embedUrl" value="&quot;/reportEmbed?reportId=57842e74-eae7-4b9b-a931-08dd06153c1f&amp;groupId=c45f7e88-a733-4288-8679-d8b3f0e1035e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aW8bRxL9KwSBRXYBJuj78DdZtncXvgTJSTZYGIs+qqWJRzPc4VC2Yui/p3qGtCSKFOmxZCtBPtjmHF1dXV316lV3jz+OYzGblu78lTuF8aPx47p+d+qadyM1noyrxb3Xr5+/3Dt8/r9Xey+f4u162hZ1NRs/+jhuXXMM7U/FbO7KLAFv/vftZOzK8sAd56vkyhlMxlNoZnXlyuI36F/GR20zh4vJGD5My7pxWeRR61rIYs/wdbzGvukPlGKXLrTFGRxBaPvbhzCtm3Z5PRmnomyxTW7rz59+mDaox8el/s+6h4FRy40LWgrQwjOpaMKW7fk0v7OPPR/XTRFcOe50amDWq/BxvF+X89Pu19Nr94/qeRPgEFL3qGqL9hwlvYGmKdq6OR9f4OgOmhrH3j04cA1U7ej685P6/X4D2HkcP6IXb/HOrB9UN5brw8yG6Yy3X1etK6rFgFnQSjvNdPAe/0Rugef7s6I6Lhfmvmz7ph/v7MThvziX/leUnuVcZHWYZEx5bQ1TBoJi0USzVdYUp/qVOyuOHQ7rpkwwJoAR0UoH1IPRDthWmcUpCr0pi1MfQzBMCJQYvHCG2a2yXGe+x/O27XxlRaRPVAmI0QXKlNZWE+6+UCQHBz5w5UEybhn4SEMWsd5L79wDX0+z18yrfLXig0euhNkI4wyNu+p+5GLySZm9eOaqgHdXNXkJbjZvYFdV+v4WjWar2hzCGVRzGL2eQjX6+15Zjp6gKrN/rFGti4zbZiTNqwrK63OBF02E5vF5Z+cnRbMMJDZZ0f5rDevi7RLL8P1fr0T6YvZ7Te9put/2/s5N8JSb5JJSjHOfiNnsnNcg1BIpPA2SEUIEJWC1VA8NQif3EFD781lbn0Jzw7w5X43qZoT3zgqMlwcQU5feUOBb2QUfgFLXIuL70V78FS2KnQ6I8y5xvXTTm6gbmOOKRyeJjFIbyaxMW4G8hQ+trz+sSQuYBlxg0gQRiXcyosPvGCaJWaVppFRGsKgNM45chskhlC4DQMaEL/TLTsSKqT/du/+wWNf9L+Ca0UvkJycPyO1+rtcFwVZXezctbvpFRCZDOFIaSS2zYNDn1I5+Qbgy1oYUlEP0jY4FKR+OX3ydKdkv6xmM/narc3xDDx3mE9oFq5SOymnwIkWugx7KwAUJLvLMIMEqoZnDVDtUlpFJJyliFDKohHWC1NvZ8gZZUXrBAzdcc8exLgClt+u1gcUzkRhXUTLvooeInJ4OrgiIi5AIArUHTzxJ0lI5VJYTOqWkjSegDWgcsP7SUoDRKCUQZrCmsiyCEnLwFITgDHAZhLXOeGpYcINdQxOURqMVPhCBZM6qMFgWZxJxQzoSiAfuieMmDpZlLMKk9sEBIRC58G6wvSRgka+c15iAhVCERq6GyiIWaTN6rYnCGKtZlGJwkW2VIy4h7VagcwhIpre7/yZ7ScOoo0SHwKPMIv1gWaCjpIolrpDrWKa9MYPHaBJlkfkQseTXglAh6WBINIE4aUjwwFCUcU4CDJXFgg2OY0RGhg7mSLRysCyCNA8klYgWjiplNJXb4WLTPDpwXJvAvJDKEIHE0Q+WlYSwwaMzMHT6ELxkg/2eU4+QH0nIUMGMR98fjBPCSIR89KxAHXAVDNPboXpTDEURrbIhAKEIZYiJKgyVRVXQPCqkcyowbiF6OVgvBFURAw/aYq4lXgmskgfbK/JgI0Gs8VKJaDxi4lBZyWM5QySiBGhO8Ie2g/0+ZW0ixjQQS5z2VMFgv49oKGRPRBGQ0XkuIxmcO3yyNnajjEKQGFR0g+1lKFAnEKAlx6RNrPUwOIZEsNRyRaTKCY1oY+lge0mhDJoeIQKwegiKOLN9gXbTPHJNaIavyIgUzBrCB9veKG09/iGGCUcEEzIOxi+pk0HeitpF5CXIO8kOi9Cb4tFQJ61AxTTCvtbRhcE+wSGFSCFZtBemEYZsbDAWJkBO7l2IxHkUl9cZBuuVw5EGiWARFEIiY9oN9lWjIRmiFMfkhpnIBsGHlww8SWQlLDoIjCJLkYYOxmgrUZfIpZJSM8R8uQM138hNGBjIfmE4IIoh3x8sy0ckJxozh5dIv5gmRA+eR4+uoAwCtYga2QQiPxvsXwqD21vQgJ6P/qEilYNl2YRgSrzPaI9FFuRdjeExxLx21mIZEw0qJoIYjBOAtATJeLAAiBII1Wb4xleyjgWkvMxQyxTVOI2D7UWx/E+YzryiLBBJSByOX8Q752mgBokOCUqyIIbXCppqRZJyhkgbLWOBD5bFFIJDxFLBC610DA4hbKgsF5WSWNBiSGPutvh3GIw5lFqCjClZoxSEiDVRHByP1kfOA1fUcaReyglDBssiWPnHhOHjnKBY9BFjh3NMAQBYuwgkJqiTJ1hcbZXlFxv7t2zUZq/FqgjB34uEOOtx6HchVxHtPTiHHIpEsJRzvX1hfsMSDdVY0wQro0ghCaNS2AFvN20mo+lkAKtTshgYQEzajh8bZJmEvoKJlynOWPTIPVNnu1u3fL/uKvizuoHgZu0DWJjfZRX462iydwYNTujo9q2CB7E2fR9KvH5f3dzWfOkqNEkz6o4EfUM9upubtHiLfOm8j8nVfRbKkk+cCy0YIUixARne5T7L0w+hnMccwlcFih12HoNrUfr+iWva1XMGd76nv8O8oAX+04m+p9DMBpl+1RFN7t5tFkaq5mWJP4+K3+Dy6pfLnwelO19e5WG7BpsvgfvaqKHD8M9V9FkBZTzIUh+NXiPknBXwfnQEJdq2vjmATy+URViMr6gifEC/n4xLqI4RHx6xboIWp/dyZ6d1zG56UsTYbfpnVms0NYpjIHBtsG7KFfADyUoPJwXsCv0P7kzUwz3F8Veq+rapalqc1e0b50tYTVQbDsTR1QNxdz83eTLuucdrs7DxqN1h/X72B0pgN7PwH2wAk/FPrpx3R8Nzfp1c/+tmuv00vAeWalEdV82Wx9R7FZu67H71Sr/NTc6g7J/9fw7NOWrXPe9M8sM1a+PbBWbqrPZzOL+vGc29zA6KqsrQ0R+5X6valTnrmqAmpZvOlq1uSMGXmrpusz7LUSynOU9rd9p0MiZBW8t8SAaRzdFk7ZrTUv2nBx+X5/Q9AFU+BaGpND5aErsm1w/zr3vpGx+lyiu437jE/5zM/LDI1V88YYfDZ2VRAYJPeAex12W/PvX12oL0mx587yf7Xs6674J4f5K69ZerCfPPVJXaZChPwiTGrKRR2bDD8b9Ne+saFA9AknMqCO8IU35rhXt3Qf4lFhx9msEBUDDrJ+GqPcan0Bx3kXwM6Em5EQ552vdfwOzSLNd//bT82A7B4VlTn3bNFp8D5i/kdhzsZNyr1tU7P59AA4toq2Kx/Hzt3yuG/QzS0190Ku1u1qvcEzt6UbS9XT72t7Hxd13UfZffzZ/H5D+5VXStW2O+3pkvw22dwMduVoQs8GLBgdZi4Ce1vpXH9R8DRRsk9UYwnySWoYYw/zXDZ2d29XAiIl6NiAXB3O74j6F9D7DGLp/n+3GjsV7U7zHf1/OqO8GTbx9htXJTbn6yF+PNB6/q9x2mTsZ7pygGif33FIf/pjiFH6uizch+cePyx+n07nu9vdPtQdos2P+hq463RusLN2u/69PSst0BNEUdtzXcRyZUxeV2zWxFxpN5/0XzFimUPenb7QIsy6pmiS2dAZajvGGFourWjt7Usc/Dt0jO9dwVvLqfJaJbQn0jURwMkrd01uOeMVZYFyiXlnEghsrwBQvjg7/X/LQnuyjZTrGQXtV70ysPEx7rq/C4baS7ICeWOMh7i9nq1fMigw4yzxeQ2s9H0npXMx8WxyfthsD5npEn410gqZqjqYuAtVvTbgnGpczdMOGom/L7Yxt34qudcSar/3fBP5t6Pu20I4YZBYQJF7WxRkqg3cCL2b/6qmGxAhVOijI2fRYlSPup8Npozyw2o6Y/s33ZpvufJ7BbLiyjPuHbRAoMdSG9XvfmRa/luvCo5+1s6gIcuGod1HYLgxG2pYyum/HSFEVenP8MXL64+B3nY2Emq0MAAA==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1-29T22:22:13.346Z&quot;"/>
    <we:property name="reportName" value="&quot;Contoso Sales&quot;"/>
    <we:property name="reportState" value="&quot;CONNECTED&quot;"/>
    <we:property name="reportUrl" value="&quot;/groups/c45f7e88-a733-4288-8679-d8b3f0e1035e/reports/57842e74-eae7-4b9b-a931-08dd06153c1f/ReportSection?experience=power-bi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2928</Words>
  <Application>Microsoft Office PowerPoint</Application>
  <PresentationFormat>Widescreen</PresentationFormat>
  <Paragraphs>434</Paragraphs>
  <Slides>54</Slides>
  <Notes>10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PowerPoint Presentation</vt:lpstr>
      <vt:lpstr>PowerPoint Presentation</vt:lpstr>
      <vt:lpstr>Let’s talk Value:</vt:lpstr>
      <vt:lpstr>PowerPoint Presentation</vt:lpstr>
      <vt:lpstr>Dataverse + Power BI Create real-time and contextualized analytics and reports in your apps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2022-12-04T18:50:44Z</dcterms:modified>
</cp:coreProperties>
</file>